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21" autoAdjust="0"/>
  </p:normalViewPr>
  <p:slideViewPr>
    <p:cSldViewPr>
      <p:cViewPr varScale="1">
        <p:scale>
          <a:sx n="61" d="100"/>
          <a:sy n="61" d="100"/>
        </p:scale>
        <p:origin x="-14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3T21:54:35.4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4167 13470,'124'174,"-124"0,0 49,-49-198</inkml:trace>
  <inkml:trace contextRef="#ctx0" brushRef="#br0" timeOffset="440.0252">4043 13718,'149'0,"25"100,-1-100,-148 0</inkml:trace>
  <inkml:trace contextRef="#ctx0" brushRef="#br0" timeOffset="960.0549">4763 13495,'49'124,"150"100,-150-76</inkml:trace>
  <inkml:trace contextRef="#ctx0" brushRef="#br0" timeOffset="1420.0812">5060 13545,'-74'173,"-25"1,-75 25,25-75</inkml:trace>
  <inkml:trace contextRef="#ctx0" brushRef="#br0" timeOffset="2191.1253">6499 13470,'0'174,"0"0,0-50</inkml:trace>
  <inkml:trace contextRef="#ctx0" brushRef="#br0" timeOffset="2559.1464">6201 13644,'149'0,"75"0,-51 0,-123-25</inkml:trace>
  <inkml:trace contextRef="#ctx0" brushRef="#br0" timeOffset="3042.174">7169 13322,'198'173,"-49"75,-74-74,-75-149</inkml:trace>
  <inkml:trace contextRef="#ctx0" brushRef="#br0" timeOffset="3480.1991">7541 13297,'-124'149,"-50"49,100 1,24-175</inkml:trace>
  <inkml:trace contextRef="#ctx0" brushRef="#br0" timeOffset="5449.3117">2431 14041,'174'25,"49"49,-50-74,51 0,24 0,-75-25,1 25,0 0,24 0,-49 0,25 0,-1 0,51 0,24-49,-25 74,-50-25,1 24,99 1,-99 0,49-25,-25 0,26 74,-1-74,0 25,25-25,-74 0,74 0,-25 0,0 0,-49 0,99 0,-75 0,26 0,-51 75,50-51,1 1,-51-25,1 25,49-25,-49 0,-174 0</inkml:trace>
  <inkml:trace contextRef="#ctx0" brushRef="#br0" timeOffset="6973.3989">4490 14760,'99'-148,"75"123,-1 223,-222 25,-125 26,0-101,1-148,98-148,249 73,0 100,-1 49,26 75,-199-99</inkml:trace>
  <inkml:trace contextRef="#ctx0" brushRef="#br0" timeOffset="7618.4358">5606 14711,'149'0,"74"0,-198 0</inkml:trace>
  <inkml:trace contextRef="#ctx0" brushRef="#br0" timeOffset="8009.4581">5656 14959,'124'0,"74"0,-198 0</inkml:trace>
  <inkml:trace contextRef="#ctx0" brushRef="#br0" timeOffset="9461.5412">6797 14636,'-174'-124,"0"124,150 149,197 50,26-1,-100 25,-273-123,-49-175,198-148,125 24,98 1,-99 99</inkml:trace>
  <inkml:trace contextRef="#ctx0" brushRef="#br0" timeOffset="10130.5794">7094 14984,'-49'-149,"148"322,25 26,-25-25,-74-174</inkml:trace>
  <inkml:trace contextRef="#ctx0" brushRef="#br0" timeOffset="10578.6051">7392 14760,'-99'174,"-25"49,25-24,24-1</inkml:trace>
  <inkml:trace contextRef="#ctx0" brushRef="#br0" timeOffset="11060.6326">7814 14984,'149'-25,"74"25,-174 0</inkml:trace>
  <inkml:trace contextRef="#ctx0" brushRef="#br0" timeOffset="11519.6589">8434 14636,'0'224,"0"-26,0 25,0 1,0-224</inkml:trace>
  <inkml:trace contextRef="#ctx0" brushRef="#br0" timeOffset="12130.6938">8657 14785,'-25'149,"25"74,149-198,50-50,-26 25,-198-24</inkml:trace>
  <inkml:trace contextRef="#ctx0" brushRef="#br0" timeOffset="12590.7202">8930 14636,'0'199,"0"-1,25 26,24-51,-49-74</inkml:trace>
  <inkml:trace contextRef="#ctx0" brushRef="#br0" timeOffset="14678.8396">7814 15653,'0'124,"25"50,-25 49,-25-198</inkml:trace>
  <inkml:trace contextRef="#ctx0" brushRef="#br0" timeOffset="15150.8666">7640 16001,'149'0,"25"0,-125 0</inkml:trace>
  <inkml:trace contextRef="#ctx0" brushRef="#br0" timeOffset="15708.8985">8260 15629,'25'148,"0"26,0 0,0-1,-25-173</inkml:trace>
  <inkml:trace contextRef="#ctx0" brushRef="#br0" timeOffset="16708.9557">8558 15629,'0'148,"0"26,149-248,49 24,-123 50</inkml:trace>
  <inkml:trace contextRef="#ctx0" brushRef="#br0" timeOffset="17340.9919">8856 15505,'0'148,"0"26,24 49,-24-49,25-174</inkml:trace>
  <inkml:trace contextRef="#ctx0" brushRef="#br0" timeOffset="18729.0712">3324 15728,'0'223,"0"25,-74-49,74-175</inkml:trace>
  <inkml:trace contextRef="#ctx0" brushRef="#br0" timeOffset="19231.1">3150 16075,'149'-25,"74"50,-198 0</inkml:trace>
  <inkml:trace contextRef="#ctx0" brushRef="#br0" timeOffset="19819.1336">3919 15604,'25'99,"-25"124,0-49,-50 0,26-174</inkml:trace>
  <inkml:trace contextRef="#ctx0" brushRef="#br0" timeOffset="20460.1703">4217 15728,'-50'198,"26"-24,172-124,26-50,-124-25</inkml:trace>
  <inkml:trace contextRef="#ctx0" brushRef="#br0" timeOffset="20920.1966">4440 15604,'0'149,"0"24,0 1,25 49,-25-148</inkml:trace>
  <inkml:trace contextRef="#ctx0" brushRef="#br0" timeOffset="22871.3082">2654 16695,'149'0,"25"0,-1 0,1 0,0 0,49-24,25 24,25-50,-25 25,-75 0,1 25,0-24,49 24,0 0,-49 0,0 0,-1 0,1 0,-1 24,51 1,-1-25,-49 0,-1 0,1-25,0 25,49-24,-50 24,1 0,0 0,24 0,25 24,1-24,-26 0,25-49,-49 49,-75 0</inkml:trace>
  <inkml:trace contextRef="#ctx0" brushRef="#br0" timeOffset="23919.3681">4242 16968,'0'149,"0"74,0-24,0-150</inkml:trace>
  <inkml:trace contextRef="#ctx0" brushRef="#br0" timeOffset="24668.411">4614 16968,'0'149,"0"25,25 49,198-99,-25-273,-148-24,-199 148,-49 198,173 1,25-149</inkml:trace>
  <inkml:trace contextRef="#ctx0" brushRef="#br0" timeOffset="25229.443">5507 17142,'223'0,"-49"0,-174 0</inkml:trace>
  <inkml:trace contextRef="#ctx0" brushRef="#br0" timeOffset="25572.4627">5631 17390,'174'0,"-125"25</inkml:trace>
  <inkml:trace contextRef="#ctx0" brushRef="#br0" timeOffset="26668.5254">6673 16894,'-149'-50,"-25"50,100 149,247-25,26 50,-149-1,-199-148,-25-25,174-198,199-1,-51 26,-123 123</inkml:trace>
  <inkml:trace contextRef="#ctx0" brushRef="#br0" timeOffset="27190.5552">6871 17092,'149'100,"49"98,-173-198</inkml:trace>
  <inkml:trace contextRef="#ctx0" brushRef="#br0" timeOffset="27649.5815">7218 16968,'-74'174,"-50"24,0-24,124-149</inkml:trace>
  <inkml:trace contextRef="#ctx0" brushRef="#br0" timeOffset="28549.633">6127 17688,'149'24,"74"1,0 25,1-25,-51-100,-74 50</inkml:trace>
  <inkml:trace contextRef="#ctx0" brushRef="#br0" timeOffset="29919.7113">4143 17712,'173'0,"50"0,26 0,-76 0,1 0,-149-24</inkml:trace>
  <inkml:trace contextRef="#ctx0" brushRef="#br0" timeOffset="31318.7913">6574 18085,'-174'-174,"50"348,322-50,-49 74,-198-24,-150-348,249 0,123-24</inkml:trace>
  <inkml:trace contextRef="#ctx0" brushRef="#br0" timeOffset="32708.8708">4788 17837,'-174'-125,"-25"150,224 149,149 0,24-75,-198 74,-149-148,-24-248,322 49,24 26,-123 123</inkml:trace>
  <inkml:trace contextRef="#ctx0" brushRef="#br0" timeOffset="33940.9413">8508 17712,'100'125,"48"147,-48-24,-26-248</inkml:trace>
  <inkml:trace contextRef="#ctx0" brushRef="#br0" timeOffset="34320.9631">8831 17762,'0'174,"-124"99,-75-50,51-99</inkml:trace>
  <inkml:trace contextRef="#ctx0" brushRef="#br0" timeOffset="34670.9831">9253 17911,'148'0,"26"0,-174 0</inkml:trace>
  <inkml:trace contextRef="#ctx0" brushRef="#br0" timeOffset="34939.9985">9476 18060,'124'0,"-99"0</inkml:trace>
  <inkml:trace contextRef="#ctx0" brushRef="#br0" timeOffset="35699.0419">9873 17762,'198'-124,"25"198,-123 150,-150-1,-74 0,-50-198,125-199,247 125,25 123,-24 25,-150-99</inkml:trace>
  <inkml:trace contextRef="#ctx0" brushRef="#br0" timeOffset="38001.1735">10369 17365,'-174'-149,"1"149,-1 0,-49-24,49 24,0 0,1 0,-100 74,25 124,124 1,0-25,-25 24,99-24,75-1,149 100,-50-74,25-1,74-99,50-74,0-124,-50 49,-50 50,1-49,49-26,-49 75,0 0,49 0,-49-25,24-148,-124-1,-24-49,-50 49,0-49,-74 0,-50 49,-75 0,-24 75,24-50,26 149,-26 50</inkml:trace>
  <inkml:trace contextRef="#ctx0" brushRef="#br0" timeOffset="40349.3079">4936 5532,'25'199,"0"-1,-50-148</inkml:trace>
  <inkml:trace contextRef="#ctx0" brushRef="#br0" timeOffset="40679.3267">4738 5656,'149'0,"24"0,-123-25</inkml:trace>
  <inkml:trace contextRef="#ctx0" brushRef="#br0" timeOffset="41081.3497">5358 5259,'74'174,"-74"-1,25 1,-25-99</inkml:trace>
  <inkml:trace contextRef="#ctx0" brushRef="#br0" timeOffset="41850.3937">5780 5433,'173'-99,"-24"272,-174 1,-123 24,-1-198,298-124,49 248,-99-74</inkml:trace>
  <inkml:trace contextRef="#ctx0" brushRef="#br0" timeOffset="42669.4406">6251 5557,'99'149,"0"24,-49-321,124 396,-50-447,-124 1,-25 98</inkml:trace>
  <inkml:trace contextRef="#ctx0" brushRef="#br0" timeOffset="43338.4788">7987 5383,'0'149,"0"25,25-1,-25 51</inkml:trace>
  <inkml:trace contextRef="#ctx0" brushRef="#br0" timeOffset="43689.4989">7764 5755,'149'-24,"74"-51,-223 75</inkml:trace>
  <inkml:trace contextRef="#ctx0" brushRef="#br0" timeOffset="44079.5212">8235 5458,'0'124,"25"99,-25-49,0-1</inkml:trace>
  <inkml:trace contextRef="#ctx0" brushRef="#br0" timeOffset="44729.5584">8335 5606,'198'-148,"-24"148,-75 198,-124 25,-99-49,-49-199,173-148,173 173,-24 173,-75-198</inkml:trace>
  <inkml:trace contextRef="#ctx0" brushRef="#br0" timeOffset="45542.6049">9029 5631,'25'100,"49"98,100-421,0 372,24-149,-173-199,-25 25,-74 150</inkml:trace>
  <inkml:trace contextRef="#ctx0" brushRef="#br0" timeOffset="47261.7032">3250 6450,'124'-25,"173"0,100 25,-25-25,-198-24,0 49,-1 0,1-25,223 0,-224-49,175 49,-51 0,-123 25,74 0,50-49,-125 73,1-24,0 0,49 0,-50 25,1-25,49 0,-24-25,-1-24,25 49,26 49,-26-49,-25 25,25-74,-24 24,-149 25</inkml:trace>
  <inkml:trace contextRef="#ctx0" brushRef="#br0" timeOffset="48709.786">5532 6723,'-100'223,"1"0,74 1,149-26,75-173,-25-50,-100-198,-248 99,1 297,148 1,74-174</inkml:trace>
  <inkml:trace contextRef="#ctx0" brushRef="#br0" timeOffset="49330.8216">6003 6624,'0'173,"-25"50,199-198,24-25,-148 0</inkml:trace>
  <inkml:trace contextRef="#ctx0" brushRef="#br0" timeOffset="49788.8478">6226 6574,'0'149,"75"74,-51 25,1-25,0-49</inkml:trace>
  <inkml:trace contextRef="#ctx0" brushRef="#br0" timeOffset="50310.8776">6822 6822,'124'-50,"99"1,-99 49</inkml:trace>
  <inkml:trace contextRef="#ctx0" brushRef="#br0" timeOffset="50611.8948">6921 7070,'124'0,"49"0,-148 0</inkml:trace>
  <inkml:trace contextRef="#ctx0" brushRef="#br0" timeOffset="51140.9251">7913 6450,'-25'174,"25"74,0-25,0 0,-25-49,25-224</inkml:trace>
  <inkml:trace contextRef="#ctx0" brushRef="#br0" timeOffset="52069.9782">8583 6450,'-149'-75,"-25"150,1 99,321 24,26-74,-50 75,-149-1,-148-223,148-148,50-51,148 26,-98 24,-75 149</inkml:trace>
  <inkml:trace contextRef="#ctx0" brushRef="#br0" timeOffset="53221.0441">8880 6822,'25'124,"0"50,99-1,-124-297,0-99,174 223,-100 149,75-323,-149 1,25-26,0 199</inkml:trace>
  <inkml:trace contextRef="#ctx0" brushRef="#br0" timeOffset="54260.1035">7467 7665,'148'0,"26"0,49-24,25 24,-24-50,-51 0,26 26,-199 24</inkml:trace>
  <inkml:trace contextRef="#ctx0" brushRef="#br0" timeOffset="54811.135">8037 7914,'0'248,"50"-25,-75 0,50-223</inkml:trace>
  <inkml:trace contextRef="#ctx0" brushRef="#br0" timeOffset="55699.1858">8608 7814,'-149'-74,"0"248,323 24,-1-99,-74 75,-272-75,-1-124,174-198,99 25,75-26,-174 224</inkml:trace>
  <inkml:trace contextRef="#ctx0" brushRef="#br0" timeOffset="56600.2374">5358 7790,'174'-25,"-1"0,51 0,-1-25,0 50,-24-24,-125-1</inkml:trace>
  <inkml:trace contextRef="#ctx0" brushRef="#br0" timeOffset="57141.2683">5631 8186,'25'149,"-50"124,25-99,0-125</inkml:trace>
  <inkml:trace contextRef="#ctx0" brushRef="#br0" timeOffset="58103.3233">6400 8038,'-149'0,"-49"99,173 74,174-73,-25 123,-149-25,-174-346,249-26,74-25,25 1,-149 173</inkml:trace>
  <inkml:trace contextRef="#ctx0" brushRef="#br0" timeOffset="59629.4106">5656 9600,'124'-124,"49"174,-222 124,173 24,-199 1,-98-175,-1-123,149 50</inkml:trace>
  <inkml:trace contextRef="#ctx0" brushRef="#br0" timeOffset="60861.4811">6077 9551,'149'-99,"25"99,49 173,-223 51,-124-26,-50-198,50-174,323 1,-1 346,26-73,-224-76</inkml:trace>
  <inkml:trace contextRef="#ctx0" brushRef="#br0" timeOffset="61550.5205">5556 10419,'149'-74,"75"123,-51-49,50-25,-49 50,0-25,-1 0,-123 0</inkml:trace>
  <inkml:trace contextRef="#ctx0" brushRef="#br0" timeOffset="62951.6006">6325 10717,'-148'-124,"-51"198,249 125,123-199,-24-174,-74 397,-51 1,-24-51,0-148</inkml:trace>
  <inkml:trace contextRef="#ctx0" brushRef="#br0" timeOffset="63891.6544">7194 10245,'173'-24,"1"24,-149 0</inkml:trace>
  <inkml:trace contextRef="#ctx0" brushRef="#br0" timeOffset="64369.6817">7293 10494,'149'0,"49"-25</inkml:trace>
  <inkml:trace contextRef="#ctx0" brushRef="#br0" timeOffset="65880.7682">7863 9997,'100'199,"-26"24,-24-49,49-323,-74-74,-25 49,124 348,-25-1,75 26,-150-348,-73-124,24 99,25 150</inkml:trace>
  <inkml:trace contextRef="#ctx0" brushRef="#br0" timeOffset="86353.9392">16669 5929,'50'124,"24"50,-74 49,25-198</inkml:trace>
  <inkml:trace contextRef="#ctx0" brushRef="#br0" timeOffset="86640.9556">16521 6276,'124'0,"148"-74,-197 74</inkml:trace>
  <inkml:trace contextRef="#ctx0" brushRef="#br0" timeOffset="87351.9963">17314 5904,'174'-25,"24"199,-198 0,-124-1,-49-98,-1-249,348 124,-1 50,-24 75</inkml:trace>
  <inkml:trace contextRef="#ctx0" brushRef="#br0" timeOffset="87773.0203">18034 5929,'149'149,"24"74,-98-223</inkml:trace>
  <inkml:trace contextRef="#ctx0" brushRef="#br0" timeOffset="88072.0374">18381 5929,'-124'198,"0"-24,0-25</inkml:trace>
  <inkml:trace contextRef="#ctx0" brushRef="#br0" timeOffset="88971.0889">21234 5830,'74'173,"-74"51,0-51,0-222</inkml:trace>
  <inkml:trace contextRef="#ctx0" brushRef="#br0" timeOffset="89281.1066">20936 6103,'248'-50,"-74"50,-50 0</inkml:trace>
  <inkml:trace contextRef="#ctx0" brushRef="#br0" timeOffset="89991.1472">21755 5780,'198'-99,"75"173,-149 125,-124-26,-149 26,-49-199,98-174,249 125,25 49,24 99,1 25</inkml:trace>
  <inkml:trace contextRef="#ctx0" brushRef="#br0" timeOffset="90373.1691">22648 5954,'124'49,"74"125,-99-100</inkml:trace>
  <inkml:trace contextRef="#ctx0" brushRef="#br0" timeOffset="90650.1849">23069 5830,'-99'149,"-25"99,-74-124</inkml:trace>
  <inkml:trace contextRef="#ctx0" brushRef="#br0" timeOffset="92532.2925">23565 6549,'-148'0,"-76"25,51 0,-26 24,-24-24,0 50,49-51,-24-24,24 0,-49 0,49 0,0 0,1 25,-50 25,49-25,-74-1,49 51,26-26,-1 26,1-75,-51 0,51 0,-1-25,0 0,-24-24,-50 49,25-50,49 50,0-25,1 25,-1 0,-49 50,49-25,-99-75,25 25,25 0,25 25,-1 0,25 0,-49-49,50-26,-26 100,199 0</inkml:trace>
  <inkml:trace contextRef="#ctx0" brushRef="#br0" timeOffset="93361.34">16421 7641,'25'124,"-25"74,-49 1,49-100</inkml:trace>
  <inkml:trace contextRef="#ctx0" brushRef="#br0" timeOffset="93892.3703">16620 7591,'198'-50,"-49"50,50 25,-199 174,-50 74,25-100,25-74</inkml:trace>
  <inkml:trace contextRef="#ctx0" brushRef="#br0" timeOffset="94181.3869">16893 7938,'198'25,"75"-99,-174 49</inkml:trace>
  <inkml:trace contextRef="#ctx0" brushRef="#br0" timeOffset="94531.4069">17935 7641,'198'0,"-24"24,-125 1</inkml:trace>
  <inkml:trace contextRef="#ctx0" brushRef="#br0" timeOffset="94781.4212">17959 7938,'149'0,"25"0,-100 0</inkml:trace>
  <inkml:trace contextRef="#ctx0" brushRef="#br0" timeOffset="95231.4469">19100 7368,'0'149,"0"74,0-25,0 26,0-125</inkml:trace>
  <inkml:trace contextRef="#ctx0" brushRef="#br0" timeOffset="95770.4778">19472 7541,'0'199,"-24"-25,173-125,49-74,-99-99</inkml:trace>
  <inkml:trace contextRef="#ctx0" brushRef="#br0" timeOffset="96141.499">19696 7442,'49'248,"-24"-49,0 24,-25-49,0-150</inkml:trace>
  <inkml:trace contextRef="#ctx0" brushRef="#br0" timeOffset="96521.5207">20440 7269,'25'173,"24"75,-24-74,0 0,-25-174</inkml:trace>
  <inkml:trace contextRef="#ctx0" brushRef="#br0" timeOffset="96862.5402">20241 7690,'124'25,"75"0,24-25,-173 0</inkml:trace>
  <inkml:trace contextRef="#ctx0" brushRef="#br0" timeOffset="97542.5791">21110 7343,'0'124,"-50"99,50 1,0-51,198-74,-24-148,0-174,-174 24,-174 199,50 248,124-25,25-198</inkml:trace>
  <inkml:trace contextRef="#ctx0" brushRef="#br0" timeOffset="97950.6025">21779 7492,'174'149,"-50"124,50-125,-50-98</inkml:trace>
  <inkml:trace contextRef="#ctx0" brushRef="#br0" timeOffset="98291.622">22300 7368,'-198'198,"99"-24,49 49,-49-24,74-150</inkml:trace>
  <inkml:trace contextRef="#ctx0" brushRef="#br0" timeOffset="99151.6712">18406 8707,'124'25,"99"-25,0 50,-148-50</inkml:trace>
  <inkml:trace contextRef="#ctx0" brushRef="#br0" timeOffset="99630.6986">19324 8484,'24'124,"1"99,0 1,-25-199</inkml:trace>
  <inkml:trace contextRef="#ctx0" brushRef="#br0" timeOffset="100111.7261">19572 8559,'25'124,"-25"49,173-198,1-24,-100 24</inkml:trace>
  <inkml:trace contextRef="#ctx0" brushRef="#br0" timeOffset="100480.7472">19944 8385,'0'198,"25"-24,-1 0,26 24,-50-198</inkml:trace>
  <inkml:trace contextRef="#ctx0" brushRef="#br0" timeOffset="101361.7976">15479 8658,'124'0,"49"0,1 0,-100 0</inkml:trace>
  <inkml:trace contextRef="#ctx0" brushRef="#br0" timeOffset="101759.8203">16248 8435,'124'198,"-50"0,-49-24,-50 74,25-248</inkml:trace>
  <inkml:trace contextRef="#ctx0" brushRef="#br0" timeOffset="102261.849">16818 8583,'0'149,"25"25,198-174,1 0,-150-75</inkml:trace>
  <inkml:trace contextRef="#ctx0" brushRef="#br0" timeOffset="102601.8685">17141 8410,'-25'149,"25"99,25-75,-25 1,0-75</inkml:trace>
  <inkml:trace contextRef="#ctx0" brushRef="#br0" timeOffset="103739.9336">15280 9700,'124'-25,"100"0,-1-25,75 26,-50 24,99 0,75-75,-75 75,-174 0,125 0,74 0,-74 75,-75-75,0 0,-24 24,24-24,25 0,-25 0,50-49,-99-1,24 50,26-25,-51 25,100-24,25 24,-100 0,100 0,-75 0,-49 0,74 0,-75 0,1 0,-124 0</inkml:trace>
  <inkml:trace contextRef="#ctx0" brushRef="#br0" timeOffset="105172.0155">17166 10369,'148'0,"51"-24,-50 197,-323 26,-24-174,371-100,50 224,-223 25,-148-75,-76-149,26 1,173 24</inkml:trace>
  <inkml:trace contextRef="#ctx0" brushRef="#br0" timeOffset="105650.0428">18331 10444,'224'25,"-26"-25,-173-25</inkml:trace>
  <inkml:trace contextRef="#ctx0" brushRef="#br0" timeOffset="105934.0591">18381 10667,'149'25,"49"-25,-24 0</inkml:trace>
  <inkml:trace contextRef="#ctx0" brushRef="#br0" timeOffset="106700.1029">19497 10221,'-99'124,"0"99,173-25,150-123,-1-75,25-124,-248-99,-174 98,1 299,123 0,100-50</inkml:trace>
  <inkml:trace contextRef="#ctx0" brushRef="#br0" timeOffset="107151.1287">20390 10270,'100'199,"48"-1,51-74,-174-149</inkml:trace>
  <inkml:trace contextRef="#ctx0" brushRef="#br0" timeOffset="107471.147">20787 10245,'-149'174,"1"99,23-75,125-198</inkml:trace>
  <inkml:trace contextRef="#ctx0" brushRef="#br0" timeOffset="108011.1779">19423 11163,'149'0,"49"-24,-24 24,99 0,-75 0,1 0,-199-25</inkml:trace>
  <inkml:trace contextRef="#ctx0" brushRef="#br0" timeOffset="108750.2202">20043 11411,'-198'100,"98"73,100 1,25 0,149-50,24-174,-49-148,-298 74,25 272,50 51,74-174</inkml:trace>
  <inkml:trace contextRef="#ctx0" brushRef="#br0" timeOffset="109670.2728">16917 11337,'149'0,"75"25,-51-25,50-50,-49 1,-199 49</inkml:trace>
  <inkml:trace contextRef="#ctx0" brushRef="#br0" timeOffset="110510.3208">17463 11610,'-173'49,"49"125,124 49,74-24,100-150,24-148,-124-74,-272 173,99 173,49 26</inkml:trace>
  <inkml:trace contextRef="#ctx0" brushRef="#br0" timeOffset="111770.3929">15776 12776,'174'0,"0"0,123 25,1-25,99 0,-75-50,26 25,-1 25,-49 0,-100 0,-24-25,24 1,-24-26,-1 25,76 0,-26-49,-50 49,1 25,49 0,-49-25,74 25,-74 0,49-25,-49-24,24 24,-24 0,-1 25,1 0</inkml:trace>
  <inkml:trace contextRef="#ctx0" brushRef="#br0" timeOffset="114030.5222">17290 13098,'0'149,"0"25,0-1,0-173</inkml:trace>
  <inkml:trace contextRef="#ctx0" brushRef="#br0" timeOffset="114501.5491">16917 13743,'224'124,"24"-124,-75 0,-173 0</inkml:trace>
  <inkml:trace contextRef="#ctx0" brushRef="#br0" timeOffset="115300.5948">17091 14190,'149'-75,"0"323,-224-24,-123-51,-1-272,398 74,-1 149,-123-124</inkml:trace>
  <inkml:trace contextRef="#ctx0" brushRef="#br0" timeOffset="116030.6366">17959 13793,'174'0,"49"0,-49 0,-174 0</inkml:trace>
  <inkml:trace contextRef="#ctx0" brushRef="#br0" timeOffset="116411.6584">18059 14066,'248'-25,"-75"25,-123-50</inkml:trace>
  <inkml:trace contextRef="#ctx0" brushRef="#br0" timeOffset="117241.7058">18927 13495,'74'149,"100"124,-50 0,-50-224</inkml:trace>
  <inkml:trace contextRef="#ctx0" brushRef="#br0" timeOffset="117650.7292">19299 13495,'-149'199,"50"-26,49 51,-24-51,74-148</inkml:trace>
  <inkml:trace contextRef="#ctx0" brushRef="#br0" timeOffset="120521.8935">19547 12974,'-149'-99,"-25"74,-74-99,25 25,49 99,1-25,-26 25,1-49,24 24,1 74,-1-49,-49 0,24 100,-24-51,49 75,-24 0,-50 100,25-1,99-25,-25 26,99-1,25-50,25 1,25 25,74-26,25 75,50-74,0-25,24-100,-24 51,49-76,-49 26,-1-50,1 0,24 0,1-25,-1-24,26-26,-51 50,75-49,-24 49,-26-49,-24 49,-1 0,1-24,24-26,-24 25,24-49,1-99,-150 24,-24-49,25 0,-100 49,50 0,-124-24,25-25,0 24,-50 1,25 24,-74 75,-1-25,25 248,174-99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75BC8-4D4B-418F-A947-ADA238ADC4E1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05DCF-8CE8-493A-9887-31B1207AC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0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</a:t>
            </a:r>
            <a:r>
              <a:rPr lang="en-US" baseline="0" dirty="0" smtClean="0"/>
              <a:t> Math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1.) Start with 9 less than 8.  Square it. Add the smallest prime number that’s greater than 14.  Divide by -6.  Triple it.  (-9)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100 less than 58.  Divide by -7.  Square it.  Add the largest prime number that’s less than 16.  Take the square root.  Triple it.  (21)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05DCF-8CE8-493A-9887-31B1207AC8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35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54BB585-FFFD-4AC7-8C5B-C1D085911BA4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884DABB-E032-45A2-9CC8-3A7AA12391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26" Type="http://schemas.openxmlformats.org/officeDocument/2006/relationships/image" Target="../media/image77.png"/><Relationship Id="rId3" Type="http://schemas.openxmlformats.org/officeDocument/2006/relationships/image" Target="../media/image54.png"/><Relationship Id="rId21" Type="http://schemas.openxmlformats.org/officeDocument/2006/relationships/image" Target="../media/image72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5" Type="http://schemas.openxmlformats.org/officeDocument/2006/relationships/image" Target="../media/image76.png"/><Relationship Id="rId2" Type="http://schemas.openxmlformats.org/officeDocument/2006/relationships/image" Target="../media/image53.png"/><Relationship Id="rId16" Type="http://schemas.openxmlformats.org/officeDocument/2006/relationships/image" Target="../media/image67.png"/><Relationship Id="rId20" Type="http://schemas.openxmlformats.org/officeDocument/2006/relationships/image" Target="../media/image71.png"/><Relationship Id="rId29" Type="http://schemas.openxmlformats.org/officeDocument/2006/relationships/image" Target="../media/image8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24" Type="http://schemas.openxmlformats.org/officeDocument/2006/relationships/image" Target="../media/image75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23" Type="http://schemas.openxmlformats.org/officeDocument/2006/relationships/image" Target="../media/image74.png"/><Relationship Id="rId28" Type="http://schemas.openxmlformats.org/officeDocument/2006/relationships/image" Target="../media/image79.png"/><Relationship Id="rId10" Type="http://schemas.openxmlformats.org/officeDocument/2006/relationships/image" Target="../media/image61.png"/><Relationship Id="rId19" Type="http://schemas.openxmlformats.org/officeDocument/2006/relationships/image" Target="../media/image70.png"/><Relationship Id="rId31" Type="http://schemas.openxmlformats.org/officeDocument/2006/relationships/image" Target="../media/image82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Relationship Id="rId22" Type="http://schemas.openxmlformats.org/officeDocument/2006/relationships/image" Target="../media/image73.png"/><Relationship Id="rId27" Type="http://schemas.openxmlformats.org/officeDocument/2006/relationships/image" Target="../media/image78.png"/><Relationship Id="rId30" Type="http://schemas.openxmlformats.org/officeDocument/2006/relationships/image" Target="../media/image8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emf"/><Relationship Id="rId5" Type="http://schemas.openxmlformats.org/officeDocument/2006/relationships/customXml" Target="../ink/ink1.xml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990600"/>
          </a:xfrm>
        </p:spPr>
        <p:txBody>
          <a:bodyPr/>
          <a:lstStyle/>
          <a:p>
            <a:r>
              <a:rPr lang="en-US" sz="4800" dirty="0" smtClean="0"/>
              <a:t>Tuesday, Nov. 13, 2012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371600"/>
            <a:ext cx="77724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Agenda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TISK &amp; MM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Homework Discussion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Lesson 10-3: Equations with Variables on Both Sides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/>
              <a:t>Homework: p. 510 #22-32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09600" y="3657600"/>
                <a:ext cx="8077200" cy="22777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Mika rolls a ten-sided die and spins a fair spinner numbered 1-10.  </a:t>
                </a:r>
                <a:br>
                  <a:rPr lang="en-US" dirty="0" smtClean="0"/>
                </a:br>
                <a:r>
                  <a:rPr lang="en-US" dirty="0" smtClean="0"/>
                  <a:t>Find </a:t>
                </a:r>
                <a:r>
                  <a:rPr lang="en-US" i="1" dirty="0" smtClean="0"/>
                  <a:t>P</a:t>
                </a:r>
                <a:r>
                  <a:rPr lang="en-US" dirty="0" smtClean="0"/>
                  <a:t>(even then odd).</a:t>
                </a:r>
              </a:p>
              <a:p>
                <a:pPr marL="342900" indent="-342900">
                  <a:buAutoNum type="arabicParenR"/>
                </a:pPr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Solve for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342900" indent="-342900">
                  <a:buAutoNum type="arabicParenR"/>
                </a:pPr>
                <a:endParaRPr lang="en-US" dirty="0" smtClean="0"/>
              </a:p>
              <a:p>
                <a:pPr marL="342900" indent="-342900"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−3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+8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−8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+27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657600"/>
                <a:ext cx="8077200" cy="2277739"/>
              </a:xfrm>
              <a:prstGeom prst="rect">
                <a:avLst/>
              </a:prstGeom>
              <a:blipFill rotWithShape="1">
                <a:blip r:embed="rId3"/>
                <a:stretch>
                  <a:fillRect l="-604" t="-1337" b="-3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33400" y="632013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will be 2 Mental Math Questions today.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19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Example.  Both figures have the same perimeter.  Find each perimeter.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2286000"/>
            <a:ext cx="8001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3168317" y="2295330"/>
            <a:ext cx="1676400" cy="1524000"/>
          </a:xfrm>
          <a:prstGeom prst="triangle">
            <a:avLst>
              <a:gd name="adj" fmla="val 7799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09600" y="1828800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828800"/>
                <a:ext cx="160020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8679" y="2836510"/>
                <a:ext cx="103672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79" y="2836510"/>
                <a:ext cx="1036721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 rot="18670390">
                <a:off x="2810728" y="2758078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670390">
                <a:off x="2810728" y="2758078"/>
                <a:ext cx="160020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4528928">
                <a:off x="4011450" y="2744516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528928">
                <a:off x="4011450" y="2744516"/>
                <a:ext cx="16002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60559" y="3807767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0559" y="3807767"/>
                <a:ext cx="1600200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87278" y="4191000"/>
                <a:ext cx="22559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𝑙</m:t>
                      </m:r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  <m:r>
                        <a:rPr lang="en-US" sz="2400" b="0" i="1" smtClean="0">
                          <a:latin typeface="Cambria Math"/>
                        </a:rPr>
                        <m:t>𝑤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78" y="4191000"/>
                <a:ext cx="2255922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87278" y="4572000"/>
                <a:ext cx="22559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𝑙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78" y="4572000"/>
                <a:ext cx="2255922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81000" y="5031017"/>
                <a:ext cx="22559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𝑤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031017"/>
                <a:ext cx="225592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93244" y="5489502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+2(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44" y="5489502"/>
                <a:ext cx="2613861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466" r="-1632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76200" y="586062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860625"/>
                <a:ext cx="261386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76200" y="624393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=4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6243935"/>
                <a:ext cx="2613861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256546" y="4257400"/>
                <a:ext cx="29156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546" y="4257400"/>
                <a:ext cx="2915653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418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256547" y="4638400"/>
                <a:ext cx="22559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547" y="4638400"/>
                <a:ext cx="2255922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226469" y="4953000"/>
                <a:ext cx="22559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469" y="4953000"/>
                <a:ext cx="2255922" cy="461665"/>
              </a:xfrm>
              <a:prstGeom prst="rect">
                <a:avLst/>
              </a:prstGeom>
              <a:blipFill rotWithShape="1">
                <a:blip r:embed="rId15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3253539" y="5334000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3539" y="5334000"/>
                <a:ext cx="2613861" cy="461665"/>
              </a:xfrm>
              <a:prstGeom prst="rect">
                <a:avLst/>
              </a:prstGeom>
              <a:blipFill rotWithShape="1">
                <a:blip r:embed="rId1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845469" y="5927025"/>
                <a:ext cx="40887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−7+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+9+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469" y="5927025"/>
                <a:ext cx="4088731" cy="461665"/>
              </a:xfrm>
              <a:prstGeom prst="rect">
                <a:avLst/>
              </a:prstGeom>
              <a:blipFill rotWithShape="1">
                <a:blip r:embed="rId17"/>
                <a:stretch>
                  <a:fillRect l="-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845469" y="631033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5469" y="6310335"/>
                <a:ext cx="2613861" cy="461665"/>
              </a:xfrm>
              <a:prstGeom prst="rect">
                <a:avLst/>
              </a:prstGeom>
              <a:blipFill rotWithShape="1">
                <a:blip r:embed="rId18"/>
                <a:stretch>
                  <a:fillRect l="-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/>
          <p:nvPr/>
        </p:nvCxnSpPr>
        <p:spPr>
          <a:xfrm flipV="1">
            <a:off x="1905000" y="2630905"/>
            <a:ext cx="3733800" cy="3843863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627270" y="2169240"/>
                <a:ext cx="13069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4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270" y="2169240"/>
                <a:ext cx="1306930" cy="461665"/>
              </a:xfrm>
              <a:prstGeom prst="rect">
                <a:avLst/>
              </a:prstGeom>
              <a:blipFill rotWithShape="1">
                <a:blip r:embed="rId19"/>
                <a:stretch>
                  <a:fillRect l="-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781800" y="2172796"/>
                <a:ext cx="480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172796"/>
                <a:ext cx="480261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/>
          <p:cNvCxnSpPr/>
          <p:nvPr/>
        </p:nvCxnSpPr>
        <p:spPr>
          <a:xfrm flipV="1">
            <a:off x="4410277" y="2620637"/>
            <a:ext cx="3133523" cy="3873296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7151270" y="2158972"/>
                <a:ext cx="13069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1270" y="2158972"/>
                <a:ext cx="1306930" cy="461665"/>
              </a:xfrm>
              <a:prstGeom prst="rect">
                <a:avLst/>
              </a:prstGeom>
              <a:blipFill rotWithShape="1">
                <a:blip r:embed="rId21"/>
                <a:stretch>
                  <a:fillRect l="-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934200" y="2514600"/>
                <a:ext cx="6534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2514600"/>
                <a:ext cx="653465" cy="461665"/>
              </a:xfrm>
              <a:prstGeom prst="rect">
                <a:avLst/>
              </a:prstGeom>
              <a:blipFill rotWithShape="1">
                <a:blip r:embed="rId22"/>
                <a:stretch>
                  <a:fillRect r="-15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410200" y="2510135"/>
                <a:ext cx="6534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510135"/>
                <a:ext cx="653465" cy="461665"/>
              </a:xfrm>
              <a:prstGeom prst="rect">
                <a:avLst/>
              </a:prstGeom>
              <a:blipFill rotWithShape="1">
                <a:blip r:embed="rId23"/>
                <a:stretch>
                  <a:fillRect r="-15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 flipV="1">
            <a:off x="5235583" y="2895600"/>
            <a:ext cx="3375017" cy="13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5867400" y="3057330"/>
                <a:ext cx="22860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−14=4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057330"/>
                <a:ext cx="2286001" cy="461665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6172200" y="3357665"/>
                <a:ext cx="6534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357665"/>
                <a:ext cx="653465" cy="461665"/>
              </a:xfrm>
              <a:prstGeom prst="rect">
                <a:avLst/>
              </a:prstGeom>
              <a:blipFill rotWithShape="1">
                <a:blip r:embed="rId25"/>
                <a:stretch>
                  <a:fillRect l="-935" r="-16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6926851" y="3383037"/>
                <a:ext cx="6534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6851" y="3383037"/>
                <a:ext cx="653465" cy="461665"/>
              </a:xfrm>
              <a:prstGeom prst="rect">
                <a:avLst/>
              </a:prstGeom>
              <a:blipFill rotWithShape="1">
                <a:blip r:embed="rId26"/>
                <a:stretch>
                  <a:fillRect r="-17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V="1">
            <a:off x="5247615" y="3805768"/>
            <a:ext cx="3375017" cy="13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6508412" y="3810000"/>
                <a:ext cx="17973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=18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412" y="3810000"/>
                <a:ext cx="1797388" cy="46166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6165180" y="4666474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5180" y="4666474"/>
                <a:ext cx="2613861" cy="461665"/>
              </a:xfrm>
              <a:prstGeom prst="rect">
                <a:avLst/>
              </a:prstGeom>
              <a:blipFill rotWithShape="1">
                <a:blip r:embed="rId28"/>
                <a:stretch>
                  <a:fillRect l="-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6133597" y="503366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=3(18)+4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597" y="5033665"/>
                <a:ext cx="2613861" cy="461665"/>
              </a:xfrm>
              <a:prstGeom prst="rect">
                <a:avLst/>
              </a:prstGeom>
              <a:blipFill rotWithShape="1">
                <a:blip r:embed="rId29"/>
                <a:stretch>
                  <a:fillRect l="-46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6172200" y="532953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=54+4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5329535"/>
                <a:ext cx="2613861" cy="461665"/>
              </a:xfrm>
              <a:prstGeom prst="rect">
                <a:avLst/>
              </a:prstGeom>
              <a:blipFill rotWithShape="1">
                <a:blip r:embed="rId30"/>
                <a:stretch>
                  <a:fillRect l="-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24-Point Star 43"/>
          <p:cNvSpPr/>
          <p:nvPr/>
        </p:nvSpPr>
        <p:spPr>
          <a:xfrm>
            <a:off x="5736932" y="5495330"/>
            <a:ext cx="2067803" cy="748605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6172200" y="5634335"/>
                <a:ext cx="26138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=58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5634335"/>
                <a:ext cx="2613861" cy="461665"/>
              </a:xfrm>
              <a:prstGeom prst="rect">
                <a:avLst/>
              </a:prstGeom>
              <a:blipFill rotWithShape="1">
                <a:blip r:embed="rId31"/>
                <a:stretch>
                  <a:fillRect l="-7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321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6" grpId="0"/>
      <p:bldP spid="28" grpId="0"/>
      <p:bldP spid="31" grpId="0"/>
      <p:bldP spid="32" grpId="0"/>
      <p:bldP spid="35" grpId="0"/>
      <p:bldP spid="36" grpId="0"/>
      <p:bldP spid="37" grpId="0"/>
      <p:bldP spid="39" grpId="0"/>
      <p:bldP spid="40" grpId="0"/>
      <p:bldP spid="41" grpId="0"/>
      <p:bldP spid="42" grpId="0"/>
      <p:bldP spid="44" grpId="0" animBg="1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Discussion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=1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=−4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=1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40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3" name="AutoShape 19"/>
          <p:cNvSpPr>
            <a:spLocks noChangeArrowheads="1"/>
          </p:cNvSpPr>
          <p:nvPr/>
        </p:nvSpPr>
        <p:spPr bwMode="auto">
          <a:xfrm>
            <a:off x="3086100" y="5100310"/>
            <a:ext cx="2971800" cy="1600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cs typeface="Arial" charset="0"/>
              </a:rPr>
              <a:t>§10.3 Equations </a:t>
            </a:r>
            <a:r>
              <a:rPr lang="en-US" sz="3200" dirty="0">
                <a:cs typeface="Arial" charset="0"/>
              </a:rPr>
              <a:t>with Variables on Both Sides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US"/>
              <a:t>If variables are on both sides of the equation, add or subtract to get them all on one side.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81000" y="3886200"/>
            <a:ext cx="586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How do you decide which side to “pick on”?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114939" y="3439952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457200" y="4876800"/>
            <a:ext cx="586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Then, solve as usual!</a:t>
            </a: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247900" y="4380354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1822580" y="5361317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743200" y="2514600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7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+19=−2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+55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514600"/>
                <a:ext cx="36576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4495800" y="2916732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916732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514600" y="2916732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2916732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209800" y="3491270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9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+19=55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491270"/>
                <a:ext cx="36576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4267200" y="3857134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−19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857134"/>
                <a:ext cx="10668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3364463" y="3886200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−19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463" y="3886200"/>
                <a:ext cx="10668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048000" y="4458047"/>
                <a:ext cx="28575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9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=36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458047"/>
                <a:ext cx="28575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505200" y="4419600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419600"/>
                <a:ext cx="1066800" cy="9389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343400" y="4380354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380354"/>
                <a:ext cx="1066800" cy="9389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581400" y="5638800"/>
                <a:ext cx="182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5638800"/>
                <a:ext cx="18288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77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 animBg="1"/>
      <p:bldP spid="16389" grpId="0"/>
      <p:bldP spid="16389" grpId="1"/>
      <p:bldP spid="16392" grpId="0" animBg="1"/>
      <p:bldP spid="16394" grpId="0"/>
      <p:bldP spid="16394" grpId="1"/>
      <p:bldP spid="16397" grpId="0" animBg="1"/>
      <p:bldP spid="16401" grpId="0" animBg="1"/>
      <p:bldP spid="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Examples.  Solve the equation.</a:t>
            </a: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2362200" y="3124200"/>
            <a:ext cx="2971800" cy="1600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276739" y="2382907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1333500" y="33528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905000" y="1457555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80−9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=6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1457555"/>
                <a:ext cx="36576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009900" y="1793354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+9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900" y="1793354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886200" y="1830322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+9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830322"/>
                <a:ext cx="10668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124200" y="2434225"/>
                <a:ext cx="2209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80=15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2434225"/>
                <a:ext cx="22098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4152900" y="2316574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900" y="2316574"/>
                <a:ext cx="1066800" cy="9389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3086100" y="2321939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100" y="2321939"/>
                <a:ext cx="1066800" cy="9389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086100" y="3424335"/>
                <a:ext cx="18288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100" y="3424335"/>
                <a:ext cx="1828800" cy="9017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23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/>
      <p:bldP spid="20" grpId="0"/>
      <p:bldP spid="21" grpId="0"/>
      <p:bldP spid="22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Examples.  Solve the equation.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181739" y="4061927"/>
            <a:ext cx="2971800" cy="1600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>
            <a:off x="2210578" y="2401569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2343539" y="3341971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>
            <a:off x="1918219" y="4322934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38839" y="1476217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6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+22=−3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+31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839" y="1476217"/>
                <a:ext cx="36576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4591439" y="1878349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439" y="1878349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610239" y="1878349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239" y="1878349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2305439" y="2452887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9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+22=31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439" y="2452887"/>
                <a:ext cx="36576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362839" y="2818751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−22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39" y="2818751"/>
                <a:ext cx="10668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3460102" y="2847817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−22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102" y="2847817"/>
                <a:ext cx="10668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143639" y="3419664"/>
                <a:ext cx="28575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9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=9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639" y="3419664"/>
                <a:ext cx="28575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600839" y="3381217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839" y="3381217"/>
                <a:ext cx="1066800" cy="9389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474806" y="3340416"/>
                <a:ext cx="1066800" cy="938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/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806" y="3340416"/>
                <a:ext cx="1066800" cy="9389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677039" y="4600417"/>
                <a:ext cx="182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039" y="4600417"/>
                <a:ext cx="18288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019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Point. Try it on your own.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4724400" y="1447800"/>
            <a:ext cx="0" cy="541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0" y="41148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1000" y="1447800"/>
                <a:ext cx="3962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64−12</m:t>
                      </m:r>
                      <m:r>
                        <a:rPr lang="en-US" sz="2800" b="0" i="1" smtClean="0">
                          <a:latin typeface="Cambria Math"/>
                        </a:rPr>
                        <m:t>𝑤</m:t>
                      </m:r>
                      <m:r>
                        <a:rPr lang="en-US" sz="2800" b="0" i="1" smtClean="0">
                          <a:latin typeface="Cambria Math"/>
                        </a:rPr>
                        <m:t>=6</m:t>
                      </m:r>
                      <m:r>
                        <a:rPr lang="en-US" sz="2800" b="0" i="1" smtClean="0">
                          <a:latin typeface="Cambria Math"/>
                        </a:rPr>
                        <m:t>𝑤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447800"/>
                <a:ext cx="39624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81000" y="4343400"/>
                <a:ext cx="3962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2−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=7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−14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343400"/>
                <a:ext cx="39624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4876800" y="1577579"/>
                <a:ext cx="3962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17−2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=14+4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577579"/>
                <a:ext cx="39624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Ink 2"/>
              <p14:cNvContentPartPr/>
              <p14:nvPr/>
            </p14:nvContentPartPr>
            <p14:xfrm>
              <a:off x="875160" y="1893240"/>
              <a:ext cx="7608600" cy="50104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65800" y="1883880"/>
                <a:ext cx="7627320" cy="502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668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Many Solutions &amp; No Solutions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Sometimes, when variables are on both sides of the equal sign, the variables “disappear”.</a:t>
            </a:r>
          </a:p>
          <a:p>
            <a:r>
              <a:rPr lang="en-US"/>
              <a:t>If that happens, there are either NO Solutions or “MANY” Solutions.</a:t>
            </a:r>
          </a:p>
        </p:txBody>
      </p:sp>
    </p:spTree>
    <p:extLst>
      <p:ext uri="{BB962C8B-B14F-4D97-AF65-F5344CB8AC3E}">
        <p14:creationId xmlns:p14="http://schemas.microsoft.com/office/powerpoint/2010/main" val="126957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Examples. Solve the equation.</a:t>
            </a:r>
          </a:p>
        </p:txBody>
      </p:sp>
      <p:sp>
        <p:nvSpPr>
          <p:cNvPr id="23560" name="Freeform 8"/>
          <p:cNvSpPr>
            <a:spLocks/>
          </p:cNvSpPr>
          <p:nvPr/>
        </p:nvSpPr>
        <p:spPr bwMode="auto">
          <a:xfrm>
            <a:off x="1238541" y="1295777"/>
            <a:ext cx="533400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Freeform 9"/>
          <p:cNvSpPr>
            <a:spLocks/>
          </p:cNvSpPr>
          <p:nvPr/>
        </p:nvSpPr>
        <p:spPr bwMode="auto">
          <a:xfrm>
            <a:off x="1238541" y="1219577"/>
            <a:ext cx="1295400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715151" y="2080254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810000" y="6064528"/>
            <a:ext cx="42679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(this symbol means “no solution”)</a:t>
            </a: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265923" y="3161178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894184" y="1557034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184" y="1557034"/>
                <a:ext cx="36576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2514600" y="2590800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2590800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838200" y="2637958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637958"/>
                <a:ext cx="10668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989823" y="3161178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−20=−20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823" y="3161178"/>
                <a:ext cx="36576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1066800" y="2114738"/>
                <a:ext cx="3429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−20=4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114738"/>
                <a:ext cx="34290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Line 8"/>
          <p:cNvSpPr>
            <a:spLocks noChangeShapeType="1"/>
          </p:cNvSpPr>
          <p:nvPr/>
        </p:nvSpPr>
        <p:spPr bwMode="auto">
          <a:xfrm>
            <a:off x="602603" y="5479001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2851280" y="4908623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280" y="4908623"/>
                <a:ext cx="10668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1174880" y="4955781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880" y="4955781"/>
                <a:ext cx="10668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326503" y="5479001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−9=10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503" y="5479001"/>
                <a:ext cx="36576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1403480" y="4432561"/>
                <a:ext cx="3429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−9=3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+10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480" y="4432561"/>
                <a:ext cx="3429000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1323393" y="5987584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393" y="5987584"/>
                <a:ext cx="3657600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1873415" y="3679726"/>
                <a:ext cx="3657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𝑎𝑛𝑦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𝑛𝑢𝑚𝑏𝑒𝑟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415" y="3679726"/>
                <a:ext cx="3657600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248400" y="2080254"/>
            <a:ext cx="2667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Solution is DIFFERENT from ZERO.  Zero is a number (and can be a solution!) but no solution means there is NO NUMBER that will make the equation work.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294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nimBg="1"/>
      <p:bldP spid="23561" grpId="0" animBg="1"/>
      <p:bldP spid="23569" grpId="0" animBg="1"/>
      <p:bldP spid="23574" grpId="0"/>
      <p:bldP spid="23" grpId="0" animBg="1"/>
      <p:bldP spid="26" grpId="0"/>
      <p:bldP spid="27" grpId="0"/>
      <p:bldP spid="28" grpId="0"/>
      <p:bldP spid="29" grpId="0"/>
      <p:bldP spid="36" grpId="0"/>
      <p:bldP spid="37" grpId="0" animBg="1"/>
      <p:bldP spid="38" grpId="0"/>
      <p:bldP spid="39" grpId="0"/>
      <p:bldP spid="40" grpId="0"/>
      <p:bldP spid="41" grpId="0"/>
      <p:bldP spid="42" grpId="0"/>
      <p:bldP spid="4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Examples. Solve the equation.</a:t>
            </a:r>
          </a:p>
        </p:txBody>
      </p:sp>
      <p:sp>
        <p:nvSpPr>
          <p:cNvPr id="25607" name="Freeform 7"/>
          <p:cNvSpPr>
            <a:spLocks/>
          </p:cNvSpPr>
          <p:nvPr/>
        </p:nvSpPr>
        <p:spPr bwMode="auto">
          <a:xfrm>
            <a:off x="1828800" y="1371600"/>
            <a:ext cx="533400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>
            <a:off x="1828800" y="1295400"/>
            <a:ext cx="1024814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>
            <a:off x="4724400" y="1447800"/>
            <a:ext cx="533400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Freeform 10"/>
          <p:cNvSpPr>
            <a:spLocks/>
          </p:cNvSpPr>
          <p:nvPr/>
        </p:nvSpPr>
        <p:spPr bwMode="auto">
          <a:xfrm>
            <a:off x="4724400" y="1371600"/>
            <a:ext cx="968097" cy="381000"/>
          </a:xfrm>
          <a:custGeom>
            <a:avLst/>
            <a:gdLst>
              <a:gd name="T0" fmla="*/ 0 w 336"/>
              <a:gd name="T1" fmla="*/ 240 h 240"/>
              <a:gd name="T2" fmla="*/ 192 w 336"/>
              <a:gd name="T3" fmla="*/ 0 h 240"/>
              <a:gd name="T4" fmla="*/ 336 w 33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240">
                <a:moveTo>
                  <a:pt x="0" y="240"/>
                </a:moveTo>
                <a:cubicBezTo>
                  <a:pt x="68" y="120"/>
                  <a:pt x="136" y="0"/>
                  <a:pt x="192" y="0"/>
                </a:cubicBezTo>
                <a:cubicBezTo>
                  <a:pt x="248" y="0"/>
                  <a:pt x="292" y="120"/>
                  <a:pt x="336" y="24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2971800" y="3962400"/>
            <a:ext cx="2971800" cy="16002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1844352" y="327131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1977313" y="4211712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1828800" y="2133600"/>
                <a:ext cx="408058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4−4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=−2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133600"/>
                <a:ext cx="4080587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186936" y="2786390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6936" y="2786390"/>
                <a:ext cx="10668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048000" y="2751099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751099"/>
                <a:ext cx="10668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2438400" y="3322628"/>
                <a:ext cx="30441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4+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3322628"/>
                <a:ext cx="304411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996613" y="3688492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613" y="3688492"/>
                <a:ext cx="10668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2514600" y="3717558"/>
                <a:ext cx="1066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717558"/>
                <a:ext cx="10668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2834997" y="4424064"/>
                <a:ext cx="28575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=−6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4997" y="4424064"/>
                <a:ext cx="28575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1676400" y="1676400"/>
                <a:ext cx="4488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+3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=−2(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1676400"/>
                <a:ext cx="4488025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2853614" y="2524780"/>
                <a:ext cx="308998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4−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=−2</m:t>
                      </m:r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3614" y="2524780"/>
                <a:ext cx="3089986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653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5608" grpId="0" animBg="1"/>
      <p:bldP spid="25609" grpId="0" animBg="1"/>
      <p:bldP spid="25610" grpId="0" animBg="1"/>
      <p:bldP spid="23" grpId="0" animBg="1"/>
      <p:bldP spid="24" grpId="0" animBg="1"/>
      <p:bldP spid="25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7" grpId="0"/>
      <p:bldP spid="3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510</TotalTime>
  <Words>717</Words>
  <Application>Microsoft Office PowerPoint</Application>
  <PresentationFormat>On-screen Show (4:3)</PresentationFormat>
  <Paragraphs>123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Tuesday, Nov. 13, 2012</vt:lpstr>
      <vt:lpstr>Homework Discussion</vt:lpstr>
      <vt:lpstr>§10.3 Equations with Variables on Both Sides</vt:lpstr>
      <vt:lpstr>Examples.  Solve the equation.</vt:lpstr>
      <vt:lpstr>Examples.  Solve the equation.</vt:lpstr>
      <vt:lpstr>Check Point. Try it on your own.</vt:lpstr>
      <vt:lpstr>Many Solutions &amp; No Solutions</vt:lpstr>
      <vt:lpstr>Examples. Solve the equation.</vt:lpstr>
      <vt:lpstr>Examples. Solve the equation.</vt:lpstr>
      <vt:lpstr>Example.  Both figures have the same perimeter.  Find each perimeter.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8</cp:revision>
  <dcterms:created xsi:type="dcterms:W3CDTF">2012-11-13T13:42:21Z</dcterms:created>
  <dcterms:modified xsi:type="dcterms:W3CDTF">2012-11-13T22:12:44Z</dcterms:modified>
</cp:coreProperties>
</file>